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456" r:id="rId3"/>
    <p:sldId id="427" r:id="rId4"/>
    <p:sldId id="497" r:id="rId5"/>
    <p:sldId id="624" r:id="rId6"/>
    <p:sldId id="500" r:id="rId7"/>
    <p:sldId id="642" r:id="rId8"/>
    <p:sldId id="616" r:id="rId9"/>
    <p:sldId id="609" r:id="rId10"/>
    <p:sldId id="629" r:id="rId11"/>
    <p:sldId id="630" r:id="rId12"/>
    <p:sldId id="631" r:id="rId13"/>
    <p:sldId id="633" r:id="rId14"/>
    <p:sldId id="634" r:id="rId15"/>
    <p:sldId id="635" r:id="rId16"/>
    <p:sldId id="637" r:id="rId17"/>
    <p:sldId id="638" r:id="rId18"/>
    <p:sldId id="273" r:id="rId19"/>
    <p:sldId id="611" r:id="rId20"/>
    <p:sldId id="540" r:id="rId21"/>
    <p:sldId id="541" r:id="rId22"/>
    <p:sldId id="542" r:id="rId23"/>
    <p:sldId id="543" r:id="rId24"/>
    <p:sldId id="544" r:id="rId25"/>
    <p:sldId id="545" r:id="rId26"/>
    <p:sldId id="546" r:id="rId27"/>
    <p:sldId id="612" r:id="rId28"/>
    <p:sldId id="579" r:id="rId29"/>
    <p:sldId id="584" r:id="rId30"/>
    <p:sldId id="580" r:id="rId31"/>
    <p:sldId id="581" r:id="rId32"/>
    <p:sldId id="582" r:id="rId33"/>
    <p:sldId id="583" r:id="rId34"/>
    <p:sldId id="521" r:id="rId35"/>
    <p:sldId id="522" r:id="rId36"/>
    <p:sldId id="547" r:id="rId37"/>
    <p:sldId id="548" r:id="rId38"/>
    <p:sldId id="585" r:id="rId39"/>
    <p:sldId id="586" r:id="rId40"/>
    <p:sldId id="588" r:id="rId41"/>
    <p:sldId id="526" r:id="rId42"/>
    <p:sldId id="528" r:id="rId43"/>
    <p:sldId id="520" r:id="rId44"/>
    <p:sldId id="590" r:id="rId45"/>
    <p:sldId id="613" r:id="rId46"/>
    <p:sldId id="559" r:id="rId47"/>
    <p:sldId id="560" r:id="rId48"/>
    <p:sldId id="551" r:id="rId49"/>
    <p:sldId id="552" r:id="rId50"/>
    <p:sldId id="553" r:id="rId51"/>
    <p:sldId id="554" r:id="rId52"/>
    <p:sldId id="614" r:id="rId53"/>
    <p:sldId id="564" r:id="rId54"/>
    <p:sldId id="565" r:id="rId55"/>
    <p:sldId id="566" r:id="rId56"/>
    <p:sldId id="367" r:id="rId57"/>
    <p:sldId id="368" r:id="rId58"/>
    <p:sldId id="567" r:id="rId59"/>
    <p:sldId id="261" r:id="rId60"/>
    <p:sldId id="555" r:id="rId61"/>
    <p:sldId id="431" r:id="rId62"/>
    <p:sldId id="434" r:id="rId63"/>
    <p:sldId id="443" r:id="rId64"/>
    <p:sldId id="615" r:id="rId65"/>
    <p:sldId id="592" r:id="rId66"/>
    <p:sldId id="623" r:id="rId67"/>
    <p:sldId id="596" r:id="rId68"/>
    <p:sldId id="639" r:id="rId69"/>
    <p:sldId id="640" r:id="rId70"/>
    <p:sldId id="641" r:id="rId71"/>
    <p:sldId id="263" r:id="rId72"/>
    <p:sldId id="576" r:id="rId73"/>
    <p:sldId id="578" r:id="rId74"/>
    <p:sldId id="569" r:id="rId75"/>
    <p:sldId id="570" r:id="rId76"/>
    <p:sldId id="625" r:id="rId77"/>
    <p:sldId id="571" r:id="rId78"/>
    <p:sldId id="572" r:id="rId79"/>
    <p:sldId id="573" r:id="rId80"/>
    <p:sldId id="574" r:id="rId81"/>
    <p:sldId id="622" r:id="rId82"/>
  </p:sldIdLst>
  <p:sldSz cx="9144000" cy="5143500" type="screen16x9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60"/>
  </p:normalViewPr>
  <p:slideViewPr>
    <p:cSldViewPr>
      <p:cViewPr varScale="1">
        <p:scale>
          <a:sx n="95" d="100"/>
          <a:sy n="95" d="100"/>
        </p:scale>
        <p:origin x="528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F5743-8E95-40BE-8A39-C6ACB39B72B3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5B51C-BE16-49B4-92B2-EF3A5DBCFCB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69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16716-643E-4FE9-9BC5-A6A7B546E265}" type="slidenum">
              <a:rPr lang="es-CO" smtClean="0"/>
              <a:pPr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0063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B51C-BE16-49B4-92B2-EF3A5DBCFCB8}" type="slidenum">
              <a:rPr lang="es-CO" smtClean="0"/>
              <a:pPr/>
              <a:t>60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330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2FB88-D4B1-4D2F-8B0F-44CB14D1B171}" type="datetimeFigureOut">
              <a:rPr lang="es-CO" smtClean="0"/>
              <a:pPr/>
              <a:t>19/12/2016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B7C5-E31A-4069-9112-C357A685EBF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571868" y="4767264"/>
            <a:ext cx="2133600" cy="273844"/>
          </a:xfrm>
        </p:spPr>
        <p:txBody>
          <a:bodyPr/>
          <a:lstStyle/>
          <a:p>
            <a:pPr algn="ctr"/>
            <a:fld id="{20045387-1DE0-4BFD-BAAF-40008394E07A}" type="slidenum">
              <a:rPr lang="es-ES" smtClean="0"/>
              <a:pPr algn="ctr"/>
              <a:t>10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3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3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21901" y="4767264"/>
            <a:ext cx="1600200" cy="273844"/>
          </a:xfrm>
        </p:spPr>
        <p:txBody>
          <a:bodyPr/>
          <a:lstStyle/>
          <a:p>
            <a:pPr algn="ctr"/>
            <a:fld id="{20045387-1DE0-4BFD-BAAF-40008394E07A}" type="slidenum">
              <a:rPr lang="es-ES" smtClean="0"/>
              <a:pPr algn="ctr"/>
              <a:t>12</a:t>
            </a:fld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625182" y="4115277"/>
            <a:ext cx="605437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50" dirty="0">
                <a:latin typeface="Arial" pitchFamily="34" charset="0"/>
                <a:cs typeface="Arial" pitchFamily="34" charset="0"/>
              </a:rPr>
              <a:t>* Cesantías, Intereses de Cesantías, Auxilios Funerarios</a:t>
            </a: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29056" y="4767264"/>
            <a:ext cx="1600200" cy="273844"/>
          </a:xfrm>
        </p:spPr>
        <p:txBody>
          <a:bodyPr/>
          <a:lstStyle/>
          <a:p>
            <a:pPr algn="ctr"/>
            <a:fld id="{20045387-1DE0-4BFD-BAAF-40008394E07A}" type="slidenum">
              <a:rPr lang="es-ES" smtClean="0"/>
              <a:pPr algn="ctr"/>
              <a:t>14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21901" y="4767264"/>
            <a:ext cx="1600200" cy="273844"/>
          </a:xfrm>
        </p:spPr>
        <p:txBody>
          <a:bodyPr/>
          <a:lstStyle/>
          <a:p>
            <a:pPr algn="ctr"/>
            <a:fld id="{20045387-1DE0-4BFD-BAAF-40008394E07A}" type="slidenum">
              <a:rPr lang="es-ES" smtClean="0"/>
              <a:pPr algn="ctr"/>
              <a:t>16</a:t>
            </a:fld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9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3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29056" y="4767264"/>
            <a:ext cx="1600200" cy="273844"/>
          </a:xfrm>
        </p:spPr>
        <p:txBody>
          <a:bodyPr/>
          <a:lstStyle/>
          <a:p>
            <a:pPr algn="ctr"/>
            <a:fld id="{20045387-1DE0-4BFD-BAAF-40008394E07A}" type="slidenum">
              <a:rPr lang="es-ES" smtClean="0"/>
              <a:pPr algn="ctr"/>
              <a:t>2</a:t>
            </a:fld>
            <a:endParaRPr lang="es-E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21018" y="733927"/>
            <a:ext cx="8115297" cy="830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endParaRPr lang="es-ES" sz="15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3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56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16827" y="794526"/>
            <a:ext cx="4572000" cy="62324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3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7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7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16827" y="794526"/>
            <a:ext cx="4572000" cy="62324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16827" y="794526"/>
            <a:ext cx="4572000" cy="62324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1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1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8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4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2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29056" y="4767264"/>
            <a:ext cx="1600200" cy="273844"/>
          </a:xfrm>
        </p:spPr>
        <p:txBody>
          <a:bodyPr/>
          <a:lstStyle/>
          <a:p>
            <a:pPr algn="ctr"/>
            <a:fld id="{20045387-1DE0-4BFD-BAAF-40008394E07A}" type="slidenum">
              <a:rPr lang="es-ES" smtClean="0"/>
              <a:pPr algn="ctr"/>
              <a:t>44</a:t>
            </a:fld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5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7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6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6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86522" y="779278"/>
            <a:ext cx="6983452" cy="9156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endParaRPr lang="es-ES" sz="11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S" sz="11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 Título"/>
          <p:cNvSpPr txBox="1">
            <a:spLocks/>
          </p:cNvSpPr>
          <p:nvPr/>
        </p:nvSpPr>
        <p:spPr>
          <a:xfrm>
            <a:off x="347296" y="2533201"/>
            <a:ext cx="8194430" cy="42679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marL="65483" indent="-65483" algn="just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CO" sz="1200" dirty="0"/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347296" y="3032067"/>
            <a:ext cx="8194430" cy="42679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marL="65483" indent="-65483" algn="just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CO" sz="1200" dirty="0"/>
          </a:p>
        </p:txBody>
      </p:sp>
      <p:sp>
        <p:nvSpPr>
          <p:cNvPr id="22" name="1 Título"/>
          <p:cNvSpPr txBox="1">
            <a:spLocks/>
          </p:cNvSpPr>
          <p:nvPr/>
        </p:nvSpPr>
        <p:spPr>
          <a:xfrm>
            <a:off x="347296" y="4029992"/>
            <a:ext cx="8194430" cy="42679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marL="65483" indent="-65483" algn="just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CO" sz="1200" dirty="0"/>
          </a:p>
        </p:txBody>
      </p:sp>
      <p:sp>
        <p:nvSpPr>
          <p:cNvPr id="23" name="1 Título"/>
          <p:cNvSpPr txBox="1">
            <a:spLocks/>
          </p:cNvSpPr>
          <p:nvPr/>
        </p:nvSpPr>
        <p:spPr>
          <a:xfrm>
            <a:off x="325306" y="1761580"/>
            <a:ext cx="8194430" cy="25466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marL="65483" indent="-65483" algn="just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CO" sz="1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2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011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3" name="AutoShape 7" descr="14115511_991390374291567_8274851414418297896_o"/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</p:spPr>
        <p:txBody>
          <a:bodyPr lIns="68580" tIns="34290" rIns="68580" bIns="34290"/>
          <a:lstStyle/>
          <a:p>
            <a:endParaRPr lang="es-CO"/>
          </a:p>
        </p:txBody>
      </p:sp>
      <p:pic>
        <p:nvPicPr>
          <p:cNvPr id="19464" name="Picture 8" descr="BICIPORNARIÑO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944600" y="-9772648"/>
            <a:ext cx="4939903" cy="3293269"/>
          </a:xfrm>
          <a:prstGeom prst="rect">
            <a:avLst/>
          </a:prstGeom>
          <a:noFill/>
        </p:spPr>
      </p:pic>
      <p:pic>
        <p:nvPicPr>
          <p:cNvPr id="19467" name="Picture 11" descr="BICIPORNARIÑO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944600" y="-9772650"/>
            <a:ext cx="2469356" cy="1645444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09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6357950" y="2571750"/>
            <a:ext cx="64461" cy="3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>
              <a:defRPr>
                <a:latin typeface="Yanone Kaffeesatz"/>
                <a:ea typeface="Yanone Kaffeesatz"/>
                <a:cs typeface="Yanone Kaffeesatz"/>
                <a:sym typeface="Yanone Kaffeesatz"/>
              </a:defRPr>
            </a:lvl1pPr>
          </a:lstStyle>
          <a:p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4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7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691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8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113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4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593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48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723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3829056" y="4767264"/>
            <a:ext cx="1600200" cy="273844"/>
          </a:xfrm>
        </p:spPr>
        <p:txBody>
          <a:bodyPr/>
          <a:lstStyle/>
          <a:p>
            <a:pPr algn="ctr"/>
            <a:fld id="{20045387-1DE0-4BFD-BAAF-40008394E07A}" type="slidenum">
              <a:rPr lang="es-ES" smtClean="0"/>
              <a:pPr algn="ctr"/>
              <a:t>75</a:t>
            </a:fld>
            <a:endParaRPr lang="es-E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21018" y="733926"/>
            <a:ext cx="8115297" cy="8301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s-E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156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621018" y="733926"/>
            <a:ext cx="8115297" cy="8301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s-E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9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1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09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"/>
            <a:ext cx="9144000" cy="51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3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5430</TotalTime>
  <Words>18</Words>
  <Application>Microsoft Office PowerPoint</Application>
  <PresentationFormat>Presentación en pantalla (16:9)</PresentationFormat>
  <Paragraphs>16</Paragraphs>
  <Slides>81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81</vt:i4>
      </vt:variant>
    </vt:vector>
  </HeadingPairs>
  <TitlesOfParts>
    <vt:vector size="86" baseType="lpstr">
      <vt:lpstr>Arial</vt:lpstr>
      <vt:lpstr>Calibri</vt:lpstr>
      <vt:lpstr>Times New Roman</vt:lpstr>
      <vt:lpstr>Yanone Kaffeesatz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ANDRES RIASCOS</dc:creator>
  <cp:lastModifiedBy>Mafe Arteaga</cp:lastModifiedBy>
  <cp:revision>388</cp:revision>
  <dcterms:created xsi:type="dcterms:W3CDTF">2016-11-23T15:37:45Z</dcterms:created>
  <dcterms:modified xsi:type="dcterms:W3CDTF">2016-12-19T14:28:30Z</dcterms:modified>
</cp:coreProperties>
</file>